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63" r:id="rId2"/>
    <p:sldId id="259" r:id="rId3"/>
    <p:sldId id="260" r:id="rId4"/>
    <p:sldId id="264" r:id="rId5"/>
    <p:sldId id="265" r:id="rId6"/>
    <p:sldId id="266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41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44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2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60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36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99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74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98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30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19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36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9ED8-20EB-4BEC-9B0D-BB9B03B74AD4}" type="datetimeFigureOut">
              <a:rPr lang="it-IT" smtClean="0"/>
              <a:t>06/05/2016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34DE-FE2A-4E72-AA02-2D840F5423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084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br>
              <a:rPr lang="it-IT" sz="3600" i="1" dirty="0"/>
            </a:br>
            <a:r>
              <a:rPr lang="it-IT" sz="4400" i="1" dirty="0"/>
              <a:t>Sedersi e vedere dove nascono le nuvole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377440"/>
            <a:ext cx="9144000" cy="4178105"/>
          </a:xfrm>
        </p:spPr>
        <p:txBody>
          <a:bodyPr>
            <a:normAutofit/>
          </a:bodyPr>
          <a:lstStyle/>
          <a:p>
            <a:r>
              <a:rPr lang="it-IT" sz="4000" i="1" dirty="0">
                <a:latin typeface="+mj-lt"/>
              </a:rPr>
              <a:t>Alcuni «luoghi» dello Zen:</a:t>
            </a:r>
          </a:p>
          <a:p>
            <a:r>
              <a:rPr lang="it-IT" sz="4000" i="1" dirty="0" err="1">
                <a:latin typeface="+mj-lt"/>
              </a:rPr>
              <a:t>Rinzai</a:t>
            </a:r>
            <a:r>
              <a:rPr lang="it-IT" sz="4000" i="1" dirty="0">
                <a:latin typeface="+mj-lt"/>
              </a:rPr>
              <a:t> e </a:t>
            </a:r>
            <a:r>
              <a:rPr lang="it-IT" sz="4000" i="1" dirty="0" err="1">
                <a:latin typeface="+mj-lt"/>
              </a:rPr>
              <a:t>Nishida</a:t>
            </a:r>
            <a:endParaRPr lang="it-IT" sz="4000" i="1" dirty="0">
              <a:latin typeface="+mj-lt"/>
            </a:endParaRPr>
          </a:p>
          <a:p>
            <a:endParaRPr lang="it-IT" sz="3200" i="1" dirty="0">
              <a:latin typeface="+mj-lt"/>
            </a:endParaRPr>
          </a:p>
          <a:p>
            <a:r>
              <a:rPr lang="it-IT" sz="3000" i="1" dirty="0">
                <a:latin typeface="+mj-lt"/>
              </a:rPr>
              <a:t>di Massimo S. </a:t>
            </a:r>
            <a:r>
              <a:rPr lang="it-IT" sz="3000" i="1" dirty="0" err="1">
                <a:latin typeface="+mj-lt"/>
              </a:rPr>
              <a:t>Shidō</a:t>
            </a:r>
            <a:endParaRPr lang="it-IT" sz="3000" i="1" dirty="0">
              <a:latin typeface="+mj-lt"/>
            </a:endParaRPr>
          </a:p>
          <a:p>
            <a:endParaRPr lang="it-IT" sz="4000" i="1" dirty="0">
              <a:latin typeface="+mj-lt"/>
            </a:endParaRPr>
          </a:p>
          <a:p>
            <a:pPr algn="l"/>
            <a:endParaRPr lang="it-IT" i="1" dirty="0">
              <a:latin typeface="+mj-lt"/>
            </a:endParaRPr>
          </a:p>
          <a:p>
            <a:pPr algn="l"/>
            <a:r>
              <a:rPr lang="it-IT" i="1" dirty="0">
                <a:latin typeface="+mj-lt"/>
              </a:rPr>
              <a:t>Pescara, maggio 2016</a:t>
            </a:r>
          </a:p>
        </p:txBody>
      </p:sp>
    </p:spTree>
    <p:extLst>
      <p:ext uri="{BB962C8B-B14F-4D97-AF65-F5344CB8AC3E}">
        <p14:creationId xmlns:p14="http://schemas.microsoft.com/office/powerpoint/2010/main" val="72242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47" y="140677"/>
            <a:ext cx="5838863" cy="652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73" y="154745"/>
            <a:ext cx="6136763" cy="64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0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86683"/>
            <a:ext cx="5944685" cy="66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8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54" y="95778"/>
            <a:ext cx="4280485" cy="66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6" y="675249"/>
            <a:ext cx="10976958" cy="544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5" y="82136"/>
            <a:ext cx="3474720" cy="67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14" y="166912"/>
            <a:ext cx="6402700" cy="64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71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19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Sedersi e vedere dove nascono le nuvole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locale</dc:creator>
  <cp:lastModifiedBy>stefania locale</cp:lastModifiedBy>
  <cp:revision>7</cp:revision>
  <dcterms:created xsi:type="dcterms:W3CDTF">2016-05-04T15:32:56Z</dcterms:created>
  <dcterms:modified xsi:type="dcterms:W3CDTF">2016-05-06T17:11:40Z</dcterms:modified>
</cp:coreProperties>
</file>